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D791-F681-C414-1FEA-B9DF3C511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C0886-375C-F44F-D451-E58A100C6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DF5CF-1B04-4035-2349-129B6902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78F29-E35B-2D37-FC85-23E51AB0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972FF-E79D-CD8E-1ABE-B79F4645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09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F740-0931-735C-0C3B-129A6E5C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5AB45-A0B6-98FA-760F-6DB4244D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87A57-2C16-D9AB-F344-3C363182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53ACA-059A-4482-82C6-704CC810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AF6D9-58A3-5591-A6F4-CE638FE5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70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A48AC-7356-4B6E-2C06-696D8132B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E057F-59C6-6668-3471-8E2377BB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9CE2-AF06-E059-F4CA-7BA959E6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E7958-73A2-425D-17CB-F5601CD5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8B03D-B126-EEAB-3EBF-2E87E6C4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02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4370-CBAD-4D2A-C352-30FBD2D0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9E97-AE9B-1183-D4D3-D9C76341F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6687-1E8E-0F6B-FBB8-0D722470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0EFCF-569C-1537-1F49-0D4B6838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DF0FC-0E74-BB98-FBF6-DB8B10F3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5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C95E-1231-22DD-16A6-85EB9A18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F9349-FFBC-062F-92DA-BC1AEBCA5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85ECB-B19C-AAE2-66CB-3C78FAD7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FA5D0-3AC7-3BDC-5680-084723DD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311A0-0D31-0963-A236-06F83D43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16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1432-4ABA-8014-E7DA-235F0678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DB1C-F6EB-515E-0C29-F1CA606D0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6DDA4-5C98-E79C-1E14-7A21197F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B69B2-6B2E-E214-870C-FBA9904F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D0AD4-CA69-4246-FEF6-586B9E30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E00C5-50A3-72FB-9435-60CBEE24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05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3F09-AECE-F1BD-D414-3E8A156C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CCECE-2CDB-C472-EA70-0111D8E52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365C3-D014-9698-6CFD-26618EAE7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7A672-0061-1ED2-4240-FDAB325D9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6BE65-DE2B-3AFA-732F-1875C08AA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63051E-4D57-9126-C732-633CD10D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B49FB-8176-6841-46B7-59A88812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9CF15-2FDD-28FB-15FE-870410A2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04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688D-8783-7EE4-0940-F995024C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EA681-9196-DAC5-D6E9-EB69338E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08C9C-9569-47F6-BE5E-26F220DE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7E2CA-F8F9-C635-4746-876AC8EC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27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EC20D0-27A7-3250-FDB6-C229243D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960CC-7F0E-CCBC-42CB-5B8D006C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E843D-911C-F724-68D5-BB6E487A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1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E2A0-2D0D-BCD0-E5EC-003A2590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53E5-3C87-3464-EA6B-CA8A54F15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7B725-88B8-2A70-0CDB-988D468EE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D07E4-D039-41DF-AD73-6A408708C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6420D-B75F-9227-5E84-A61525C5C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B611E-9648-8778-3F29-DD31B0EE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55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C7068-C67C-7AA7-0D12-5C8A397B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0513B-9CE1-6154-986E-6F4021B9B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9C96A-6D79-846D-89E2-44B73A693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8CE65-6132-0F25-71CB-52BA1A31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F42E9-ECF6-4C4A-E595-170FE338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2B5F0-B3A0-9E2D-C6D6-EA2F5119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31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9BED6E-ED24-E95F-3BBB-35E5F989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2D44E-7CD2-D7F2-0D28-27DD8BEC0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38425-7637-E26A-819E-6F0F05C52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EB78A-D8FF-482A-9537-A402A2403C94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439C8-D376-B21F-2DA7-00FDE9FDB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8CE7F-A2D7-F0D7-6DAE-A2448CF18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94DE9-D982-4BB4-8EEE-8D2869A339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302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D8752-AF51-7D75-B321-95337FC73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1986" y="3974886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rgbClr val="080808"/>
                </a:solidFill>
              </a:rPr>
              <a:t>Sprint-5</a:t>
            </a:r>
            <a:endParaRPr lang="en-IN" sz="2800" u="sng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CF614-2692-4AEB-151A-124B7F6FE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600" b="1" u="sng" dirty="0">
                <a:solidFill>
                  <a:srgbClr val="080808"/>
                </a:solidFill>
              </a:rPr>
              <a:t>JAVA SCRIPT</a:t>
            </a:r>
            <a:endParaRPr lang="en-IN" sz="6600" b="1" u="sng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5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8)">
            <a:extLst>
              <a:ext uri="{FF2B5EF4-FFF2-40B4-BE49-F238E27FC236}">
                <a16:creationId xmlns:a16="http://schemas.microsoft.com/office/drawing/2014/main" id="{95B92B76-102C-7FFD-9CE4-23B0D9D0AC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9)">
            <a:extLst>
              <a:ext uri="{FF2B5EF4-FFF2-40B4-BE49-F238E27FC236}">
                <a16:creationId xmlns:a16="http://schemas.microsoft.com/office/drawing/2014/main" id="{8888F6B4-A37F-94D5-8765-DFAC0D29B0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88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0)">
            <a:extLst>
              <a:ext uri="{FF2B5EF4-FFF2-40B4-BE49-F238E27FC236}">
                <a16:creationId xmlns:a16="http://schemas.microsoft.com/office/drawing/2014/main" id="{9C202BC4-1987-74AC-063C-386AE2D81E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2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1)">
            <a:extLst>
              <a:ext uri="{FF2B5EF4-FFF2-40B4-BE49-F238E27FC236}">
                <a16:creationId xmlns:a16="http://schemas.microsoft.com/office/drawing/2014/main" id="{BA28B9AC-87DF-0130-3DE9-797F47A37D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2)">
            <a:extLst>
              <a:ext uri="{FF2B5EF4-FFF2-40B4-BE49-F238E27FC236}">
                <a16:creationId xmlns:a16="http://schemas.microsoft.com/office/drawing/2014/main" id="{E984F0AF-5032-0306-8AAE-737EFF0A7E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6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3)">
            <a:extLst>
              <a:ext uri="{FF2B5EF4-FFF2-40B4-BE49-F238E27FC236}">
                <a16:creationId xmlns:a16="http://schemas.microsoft.com/office/drawing/2014/main" id="{B6A89F20-C028-4AD9-7A43-FC5E91F686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4)">
            <a:extLst>
              <a:ext uri="{FF2B5EF4-FFF2-40B4-BE49-F238E27FC236}">
                <a16:creationId xmlns:a16="http://schemas.microsoft.com/office/drawing/2014/main" id="{21E0B0D7-7344-CEB3-B4C7-BCD5897B3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5)">
            <a:extLst>
              <a:ext uri="{FF2B5EF4-FFF2-40B4-BE49-F238E27FC236}">
                <a16:creationId xmlns:a16="http://schemas.microsoft.com/office/drawing/2014/main" id="{D08033DA-4D93-83A5-B09D-66EFCB8B7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05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6)">
            <a:extLst>
              <a:ext uri="{FF2B5EF4-FFF2-40B4-BE49-F238E27FC236}">
                <a16:creationId xmlns:a16="http://schemas.microsoft.com/office/drawing/2014/main" id="{06E4D8E1-2254-9559-543D-0F5DE48B22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7)">
            <a:extLst>
              <a:ext uri="{FF2B5EF4-FFF2-40B4-BE49-F238E27FC236}">
                <a16:creationId xmlns:a16="http://schemas.microsoft.com/office/drawing/2014/main" id="{08D84428-4EE6-2F15-FE21-C4DDBB85BC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4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0)">
            <a:extLst>
              <a:ext uri="{FF2B5EF4-FFF2-40B4-BE49-F238E27FC236}">
                <a16:creationId xmlns:a16="http://schemas.microsoft.com/office/drawing/2014/main" id="{C3B57B52-C559-26F7-B4B4-AC7A7734A4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5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8)">
            <a:extLst>
              <a:ext uri="{FF2B5EF4-FFF2-40B4-BE49-F238E27FC236}">
                <a16:creationId xmlns:a16="http://schemas.microsoft.com/office/drawing/2014/main" id="{6FDBA22B-936D-9F4E-EF70-C5EB30516C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9)">
            <a:extLst>
              <a:ext uri="{FF2B5EF4-FFF2-40B4-BE49-F238E27FC236}">
                <a16:creationId xmlns:a16="http://schemas.microsoft.com/office/drawing/2014/main" id="{84D98784-C94E-5D46-2CAA-0072570C48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0)">
            <a:extLst>
              <a:ext uri="{FF2B5EF4-FFF2-40B4-BE49-F238E27FC236}">
                <a16:creationId xmlns:a16="http://schemas.microsoft.com/office/drawing/2014/main" id="{FE32F7B7-8FC4-93A7-35C6-9B06B1B9E7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18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1)">
            <a:extLst>
              <a:ext uri="{FF2B5EF4-FFF2-40B4-BE49-F238E27FC236}">
                <a16:creationId xmlns:a16="http://schemas.microsoft.com/office/drawing/2014/main" id="{C5182ECA-977F-BCA9-321C-9153078554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87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2)">
            <a:extLst>
              <a:ext uri="{FF2B5EF4-FFF2-40B4-BE49-F238E27FC236}">
                <a16:creationId xmlns:a16="http://schemas.microsoft.com/office/drawing/2014/main" id="{25F00EA3-037A-9549-0FB5-4826D2E47E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3)">
            <a:extLst>
              <a:ext uri="{FF2B5EF4-FFF2-40B4-BE49-F238E27FC236}">
                <a16:creationId xmlns:a16="http://schemas.microsoft.com/office/drawing/2014/main" id="{30EEF2CA-7521-6CA0-13CC-488DBBD12E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4)">
            <a:extLst>
              <a:ext uri="{FF2B5EF4-FFF2-40B4-BE49-F238E27FC236}">
                <a16:creationId xmlns:a16="http://schemas.microsoft.com/office/drawing/2014/main" id="{19EF73B2-54F3-4D0B-C4DB-E9F4519CCA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8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5)">
            <a:extLst>
              <a:ext uri="{FF2B5EF4-FFF2-40B4-BE49-F238E27FC236}">
                <a16:creationId xmlns:a16="http://schemas.microsoft.com/office/drawing/2014/main" id="{63D70EA5-8EFA-D1F2-6715-22E602328F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6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6)">
            <a:extLst>
              <a:ext uri="{FF2B5EF4-FFF2-40B4-BE49-F238E27FC236}">
                <a16:creationId xmlns:a16="http://schemas.microsoft.com/office/drawing/2014/main" id="{D3088B42-5EFE-1703-8A9E-A2AEF86B4A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58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7)">
            <a:extLst>
              <a:ext uri="{FF2B5EF4-FFF2-40B4-BE49-F238E27FC236}">
                <a16:creationId xmlns:a16="http://schemas.microsoft.com/office/drawing/2014/main" id="{B499626B-DD01-B7B2-5673-7801E63A93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1)">
            <a:extLst>
              <a:ext uri="{FF2B5EF4-FFF2-40B4-BE49-F238E27FC236}">
                <a16:creationId xmlns:a16="http://schemas.microsoft.com/office/drawing/2014/main" id="{6ADB7D20-B156-32E2-4B84-DD1142BA9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19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8)">
            <a:extLst>
              <a:ext uri="{FF2B5EF4-FFF2-40B4-BE49-F238E27FC236}">
                <a16:creationId xmlns:a16="http://schemas.microsoft.com/office/drawing/2014/main" id="{7779D9F9-C0A4-B65D-1C47-8414CA958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92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9)">
            <a:extLst>
              <a:ext uri="{FF2B5EF4-FFF2-40B4-BE49-F238E27FC236}">
                <a16:creationId xmlns:a16="http://schemas.microsoft.com/office/drawing/2014/main" id="{81F8A264-FED7-6830-B485-DCAC81360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57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0)">
            <a:extLst>
              <a:ext uri="{FF2B5EF4-FFF2-40B4-BE49-F238E27FC236}">
                <a16:creationId xmlns:a16="http://schemas.microsoft.com/office/drawing/2014/main" id="{507B7174-E629-FF9D-1F52-47223F7B84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1)">
            <a:extLst>
              <a:ext uri="{FF2B5EF4-FFF2-40B4-BE49-F238E27FC236}">
                <a16:creationId xmlns:a16="http://schemas.microsoft.com/office/drawing/2014/main" id="{9EA96C33-4445-4E8A-121E-EA1A4C8F34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5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2)">
            <a:extLst>
              <a:ext uri="{FF2B5EF4-FFF2-40B4-BE49-F238E27FC236}">
                <a16:creationId xmlns:a16="http://schemas.microsoft.com/office/drawing/2014/main" id="{83A6E478-97E5-DD12-23D2-06B4D9A40A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7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3)">
            <a:extLst>
              <a:ext uri="{FF2B5EF4-FFF2-40B4-BE49-F238E27FC236}">
                <a16:creationId xmlns:a16="http://schemas.microsoft.com/office/drawing/2014/main" id="{634A138F-AE2E-DB81-3895-2BF1FC6BE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4)">
            <a:extLst>
              <a:ext uri="{FF2B5EF4-FFF2-40B4-BE49-F238E27FC236}">
                <a16:creationId xmlns:a16="http://schemas.microsoft.com/office/drawing/2014/main" id="{C4D365DA-CADB-DA59-A15D-A0E8B7C97E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5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5)">
            <a:extLst>
              <a:ext uri="{FF2B5EF4-FFF2-40B4-BE49-F238E27FC236}">
                <a16:creationId xmlns:a16="http://schemas.microsoft.com/office/drawing/2014/main" id="{57297C2A-7378-66D3-ED59-4CC93759DC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80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6)">
            <a:extLst>
              <a:ext uri="{FF2B5EF4-FFF2-40B4-BE49-F238E27FC236}">
                <a16:creationId xmlns:a16="http://schemas.microsoft.com/office/drawing/2014/main" id="{D099AE63-248F-4FB0-BAD0-794DC86278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7)">
            <a:extLst>
              <a:ext uri="{FF2B5EF4-FFF2-40B4-BE49-F238E27FC236}">
                <a16:creationId xmlns:a16="http://schemas.microsoft.com/office/drawing/2014/main" id="{4EE7C6C8-5AD3-7E11-CA16-8A0CAA85E7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8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2)">
            <a:extLst>
              <a:ext uri="{FF2B5EF4-FFF2-40B4-BE49-F238E27FC236}">
                <a16:creationId xmlns:a16="http://schemas.microsoft.com/office/drawing/2014/main" id="{B9F6294C-3A7D-0339-AD95-08ED02D6BD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8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8)">
            <a:extLst>
              <a:ext uri="{FF2B5EF4-FFF2-40B4-BE49-F238E27FC236}">
                <a16:creationId xmlns:a16="http://schemas.microsoft.com/office/drawing/2014/main" id="{86F4552C-1BF1-6E4D-AAFA-10050F3F36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7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9)">
            <a:extLst>
              <a:ext uri="{FF2B5EF4-FFF2-40B4-BE49-F238E27FC236}">
                <a16:creationId xmlns:a16="http://schemas.microsoft.com/office/drawing/2014/main" id="{39CF1F7E-5778-F7F2-99E3-0288CFBB3D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90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10)">
            <a:extLst>
              <a:ext uri="{FF2B5EF4-FFF2-40B4-BE49-F238E27FC236}">
                <a16:creationId xmlns:a16="http://schemas.microsoft.com/office/drawing/2014/main" id="{D492ABA7-8DF3-6E27-034C-4A49E8B712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8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11)">
            <a:extLst>
              <a:ext uri="{FF2B5EF4-FFF2-40B4-BE49-F238E27FC236}">
                <a16:creationId xmlns:a16="http://schemas.microsoft.com/office/drawing/2014/main" id="{A2CB179B-8F15-680F-1630-8F8E0594BB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7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12)">
            <a:extLst>
              <a:ext uri="{FF2B5EF4-FFF2-40B4-BE49-F238E27FC236}">
                <a16:creationId xmlns:a16="http://schemas.microsoft.com/office/drawing/2014/main" id="{C5974BDB-6366-87E7-0520-81CDE58971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3)">
            <a:extLst>
              <a:ext uri="{FF2B5EF4-FFF2-40B4-BE49-F238E27FC236}">
                <a16:creationId xmlns:a16="http://schemas.microsoft.com/office/drawing/2014/main" id="{6C565388-10EF-882D-4733-9D71711C36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7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4)">
            <a:extLst>
              <a:ext uri="{FF2B5EF4-FFF2-40B4-BE49-F238E27FC236}">
                <a16:creationId xmlns:a16="http://schemas.microsoft.com/office/drawing/2014/main" id="{CEDB2000-B6B5-5225-1DA2-CDDD5D1437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0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5)">
            <a:extLst>
              <a:ext uri="{FF2B5EF4-FFF2-40B4-BE49-F238E27FC236}">
                <a16:creationId xmlns:a16="http://schemas.microsoft.com/office/drawing/2014/main" id="{A49184CF-A99F-8CA7-0076-7E1DE72C55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6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6)">
            <a:extLst>
              <a:ext uri="{FF2B5EF4-FFF2-40B4-BE49-F238E27FC236}">
                <a16:creationId xmlns:a16="http://schemas.microsoft.com/office/drawing/2014/main" id="{8E9B9CF6-C66E-1B48-8B94-3662045335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3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7)">
            <a:extLst>
              <a:ext uri="{FF2B5EF4-FFF2-40B4-BE49-F238E27FC236}">
                <a16:creationId xmlns:a16="http://schemas.microsoft.com/office/drawing/2014/main" id="{B6FD1A20-10DA-278E-9F4E-BD809537C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6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Widescreen</PresentationFormat>
  <Paragraphs>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JAVA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Vaibhav Chauhan</dc:creator>
  <cp:lastModifiedBy>Vaibhav Chauhan</cp:lastModifiedBy>
  <cp:revision>1</cp:revision>
  <dcterms:created xsi:type="dcterms:W3CDTF">2022-11-12T19:07:08Z</dcterms:created>
  <dcterms:modified xsi:type="dcterms:W3CDTF">2022-11-12T19:08:33Z</dcterms:modified>
</cp:coreProperties>
</file>